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handoutMasterIdLst>
    <p:handoutMasterId r:id="rId4"/>
  </p:handoutMasterIdLst>
  <p:sldIdLst>
    <p:sldId id="257" r:id="rId2"/>
    <p:sldId id="258" r:id="rId3"/>
  </p:sldIdLst>
  <p:sldSz cx="13752513" cy="17146588"/>
  <p:notesSz cx="6858000" cy="9144000"/>
  <p:defaultTextStyle>
    <a:defPPr>
      <a:defRPr lang="es-CL"/>
    </a:defPPr>
    <a:lvl1pPr marL="0" algn="l" defTabSz="1209477" rtl="0" eaLnBrk="1" latinLnBrk="0" hangingPunct="1">
      <a:defRPr sz="2381" kern="1200">
        <a:solidFill>
          <a:schemeClr val="tx1"/>
        </a:solidFill>
        <a:latin typeface="+mn-lt"/>
        <a:ea typeface="+mn-ea"/>
        <a:cs typeface="+mn-cs"/>
      </a:defRPr>
    </a:lvl1pPr>
    <a:lvl2pPr marL="604738" algn="l" defTabSz="1209477" rtl="0" eaLnBrk="1" latinLnBrk="0" hangingPunct="1">
      <a:defRPr sz="2381" kern="1200">
        <a:solidFill>
          <a:schemeClr val="tx1"/>
        </a:solidFill>
        <a:latin typeface="+mn-lt"/>
        <a:ea typeface="+mn-ea"/>
        <a:cs typeface="+mn-cs"/>
      </a:defRPr>
    </a:lvl2pPr>
    <a:lvl3pPr marL="1209477" algn="l" defTabSz="1209477" rtl="0" eaLnBrk="1" latinLnBrk="0" hangingPunct="1">
      <a:defRPr sz="2381" kern="1200">
        <a:solidFill>
          <a:schemeClr val="tx1"/>
        </a:solidFill>
        <a:latin typeface="+mn-lt"/>
        <a:ea typeface="+mn-ea"/>
        <a:cs typeface="+mn-cs"/>
      </a:defRPr>
    </a:lvl3pPr>
    <a:lvl4pPr marL="1814215" algn="l" defTabSz="1209477" rtl="0" eaLnBrk="1" latinLnBrk="0" hangingPunct="1">
      <a:defRPr sz="2381" kern="1200">
        <a:solidFill>
          <a:schemeClr val="tx1"/>
        </a:solidFill>
        <a:latin typeface="+mn-lt"/>
        <a:ea typeface="+mn-ea"/>
        <a:cs typeface="+mn-cs"/>
      </a:defRPr>
    </a:lvl4pPr>
    <a:lvl5pPr marL="2418954" algn="l" defTabSz="1209477" rtl="0" eaLnBrk="1" latinLnBrk="0" hangingPunct="1">
      <a:defRPr sz="2381" kern="1200">
        <a:solidFill>
          <a:schemeClr val="tx1"/>
        </a:solidFill>
        <a:latin typeface="+mn-lt"/>
        <a:ea typeface="+mn-ea"/>
        <a:cs typeface="+mn-cs"/>
      </a:defRPr>
    </a:lvl5pPr>
    <a:lvl6pPr marL="3023692" algn="l" defTabSz="1209477" rtl="0" eaLnBrk="1" latinLnBrk="0" hangingPunct="1">
      <a:defRPr sz="2381" kern="1200">
        <a:solidFill>
          <a:schemeClr val="tx1"/>
        </a:solidFill>
        <a:latin typeface="+mn-lt"/>
        <a:ea typeface="+mn-ea"/>
        <a:cs typeface="+mn-cs"/>
      </a:defRPr>
    </a:lvl6pPr>
    <a:lvl7pPr marL="3628431" algn="l" defTabSz="1209477" rtl="0" eaLnBrk="1" latinLnBrk="0" hangingPunct="1">
      <a:defRPr sz="2381" kern="1200">
        <a:solidFill>
          <a:schemeClr val="tx1"/>
        </a:solidFill>
        <a:latin typeface="+mn-lt"/>
        <a:ea typeface="+mn-ea"/>
        <a:cs typeface="+mn-cs"/>
      </a:defRPr>
    </a:lvl7pPr>
    <a:lvl8pPr marL="4233169" algn="l" defTabSz="1209477" rtl="0" eaLnBrk="1" latinLnBrk="0" hangingPunct="1">
      <a:defRPr sz="2381" kern="1200">
        <a:solidFill>
          <a:schemeClr val="tx1"/>
        </a:solidFill>
        <a:latin typeface="+mn-lt"/>
        <a:ea typeface="+mn-ea"/>
        <a:cs typeface="+mn-cs"/>
      </a:defRPr>
    </a:lvl8pPr>
    <a:lvl9pPr marL="4837908" algn="l" defTabSz="1209477" rtl="0" eaLnBrk="1" latinLnBrk="0" hangingPunct="1">
      <a:defRPr sz="2381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42F39"/>
    <a:srgbClr val="1B86A7"/>
    <a:srgbClr val="FB6952"/>
    <a:srgbClr val="E0235E"/>
    <a:srgbClr val="2B202D"/>
    <a:srgbClr val="F6EADD"/>
    <a:srgbClr val="C29586"/>
    <a:srgbClr val="FC9C16"/>
    <a:srgbClr val="C59DF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634"/>
    <p:restoredTop sz="95179"/>
  </p:normalViewPr>
  <p:slideViewPr>
    <p:cSldViewPr snapToGrid="0" snapToObjects="1">
      <p:cViewPr>
        <p:scale>
          <a:sx n="24" d="100"/>
          <a:sy n="24" d="100"/>
        </p:scale>
        <p:origin x="2432" y="9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72" d="100"/>
          <a:sy n="72" d="100"/>
        </p:scale>
        <p:origin x="2384" y="21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>
            <a:extLst>
              <a:ext uri="{FF2B5EF4-FFF2-40B4-BE49-F238E27FC236}">
                <a16:creationId xmlns:a16="http://schemas.microsoft.com/office/drawing/2014/main" id="{C839BD5C-2EBB-DD40-A97D-A152203CC28E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45B5100F-98CB-054F-93AE-D98E64C7AE1A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BA1015F-EF23-4747-BF31-232BCDBA21D7}" type="datetimeFigureOut">
              <a:rPr lang="es-CL" smtClean="0"/>
              <a:t>16-12-25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9B588686-AE53-6442-B4F4-BE5452F26F84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C060735F-8C98-D641-8FA4-CBD18D3FC534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3581FF-53F5-354C-B1E2-103FAFB4A878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63691952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368944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5640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45486" y="912908"/>
            <a:ext cx="11861542" cy="331421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45486" y="4564485"/>
            <a:ext cx="11861542" cy="1087935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45485" y="15892353"/>
            <a:ext cx="3094316" cy="91289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79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4DBF3F-45C4-F848-BDD0-86BDFC201842}" type="datetimeFigureOut">
              <a:rPr lang="es-CL" smtClean="0"/>
              <a:t>16-12-25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55520" y="15892353"/>
            <a:ext cx="4641474" cy="91289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79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712712" y="15892353"/>
            <a:ext cx="3094316" cy="91289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79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67FE5E-6FEE-BC46-B560-18D3DD7CA83C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5126292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txStyles>
    <p:titleStyle>
      <a:lvl1pPr algn="l" defTabSz="1368383" rtl="0" eaLnBrk="1" latinLnBrk="0" hangingPunct="1">
        <a:lnSpc>
          <a:spcPct val="90000"/>
        </a:lnSpc>
        <a:spcBef>
          <a:spcPct val="0"/>
        </a:spcBef>
        <a:buNone/>
        <a:defRPr sz="6584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097" indent="-342097" algn="l" defTabSz="1368383" rtl="0" eaLnBrk="1" latinLnBrk="0" hangingPunct="1">
        <a:lnSpc>
          <a:spcPct val="90000"/>
        </a:lnSpc>
        <a:spcBef>
          <a:spcPts val="1497"/>
        </a:spcBef>
        <a:buFont typeface="Arial" panose="020B0604020202020204" pitchFamily="34" charset="0"/>
        <a:buChar char="•"/>
        <a:defRPr sz="4190" kern="1200">
          <a:solidFill>
            <a:schemeClr val="tx1"/>
          </a:solidFill>
          <a:latin typeface="+mn-lt"/>
          <a:ea typeface="+mn-ea"/>
          <a:cs typeface="+mn-cs"/>
        </a:defRPr>
      </a:lvl1pPr>
      <a:lvl2pPr marL="1026288" indent="-342097" algn="l" defTabSz="1368383" rtl="0" eaLnBrk="1" latinLnBrk="0" hangingPunct="1">
        <a:lnSpc>
          <a:spcPct val="90000"/>
        </a:lnSpc>
        <a:spcBef>
          <a:spcPts val="747"/>
        </a:spcBef>
        <a:buFont typeface="Arial" panose="020B0604020202020204" pitchFamily="34" charset="0"/>
        <a:buChar char="•"/>
        <a:defRPr sz="3590" kern="1200">
          <a:solidFill>
            <a:schemeClr val="tx1"/>
          </a:solidFill>
          <a:latin typeface="+mn-lt"/>
          <a:ea typeface="+mn-ea"/>
          <a:cs typeface="+mn-cs"/>
        </a:defRPr>
      </a:lvl2pPr>
      <a:lvl3pPr marL="1710479" indent="-342097" algn="l" defTabSz="1368383" rtl="0" eaLnBrk="1" latinLnBrk="0" hangingPunct="1">
        <a:lnSpc>
          <a:spcPct val="90000"/>
        </a:lnSpc>
        <a:spcBef>
          <a:spcPts val="747"/>
        </a:spcBef>
        <a:buFont typeface="Arial" panose="020B0604020202020204" pitchFamily="34" charset="0"/>
        <a:buChar char="•"/>
        <a:defRPr sz="2993" kern="1200">
          <a:solidFill>
            <a:schemeClr val="tx1"/>
          </a:solidFill>
          <a:latin typeface="+mn-lt"/>
          <a:ea typeface="+mn-ea"/>
          <a:cs typeface="+mn-cs"/>
        </a:defRPr>
      </a:lvl3pPr>
      <a:lvl4pPr marL="2394672" indent="-342097" algn="l" defTabSz="1368383" rtl="0" eaLnBrk="1" latinLnBrk="0" hangingPunct="1">
        <a:lnSpc>
          <a:spcPct val="90000"/>
        </a:lnSpc>
        <a:spcBef>
          <a:spcPts val="747"/>
        </a:spcBef>
        <a:buFont typeface="Arial" panose="020B0604020202020204" pitchFamily="34" charset="0"/>
        <a:buChar char="•"/>
        <a:defRPr sz="2694" kern="1200">
          <a:solidFill>
            <a:schemeClr val="tx1"/>
          </a:solidFill>
          <a:latin typeface="+mn-lt"/>
          <a:ea typeface="+mn-ea"/>
          <a:cs typeface="+mn-cs"/>
        </a:defRPr>
      </a:lvl4pPr>
      <a:lvl5pPr marL="3078862" indent="-342097" algn="l" defTabSz="1368383" rtl="0" eaLnBrk="1" latinLnBrk="0" hangingPunct="1">
        <a:lnSpc>
          <a:spcPct val="90000"/>
        </a:lnSpc>
        <a:spcBef>
          <a:spcPts val="747"/>
        </a:spcBef>
        <a:buFont typeface="Arial" panose="020B0604020202020204" pitchFamily="34" charset="0"/>
        <a:buChar char="•"/>
        <a:defRPr sz="2694" kern="1200">
          <a:solidFill>
            <a:schemeClr val="tx1"/>
          </a:solidFill>
          <a:latin typeface="+mn-lt"/>
          <a:ea typeface="+mn-ea"/>
          <a:cs typeface="+mn-cs"/>
        </a:defRPr>
      </a:lvl5pPr>
      <a:lvl6pPr marL="3763053" indent="-342097" algn="l" defTabSz="1368383" rtl="0" eaLnBrk="1" latinLnBrk="0" hangingPunct="1">
        <a:lnSpc>
          <a:spcPct val="90000"/>
        </a:lnSpc>
        <a:spcBef>
          <a:spcPts val="747"/>
        </a:spcBef>
        <a:buFont typeface="Arial" panose="020B0604020202020204" pitchFamily="34" charset="0"/>
        <a:buChar char="•"/>
        <a:defRPr sz="2694" kern="1200">
          <a:solidFill>
            <a:schemeClr val="tx1"/>
          </a:solidFill>
          <a:latin typeface="+mn-lt"/>
          <a:ea typeface="+mn-ea"/>
          <a:cs typeface="+mn-cs"/>
        </a:defRPr>
      </a:lvl6pPr>
      <a:lvl7pPr marL="4447246" indent="-342097" algn="l" defTabSz="1368383" rtl="0" eaLnBrk="1" latinLnBrk="0" hangingPunct="1">
        <a:lnSpc>
          <a:spcPct val="90000"/>
        </a:lnSpc>
        <a:spcBef>
          <a:spcPts val="747"/>
        </a:spcBef>
        <a:buFont typeface="Arial" panose="020B0604020202020204" pitchFamily="34" charset="0"/>
        <a:buChar char="•"/>
        <a:defRPr sz="2694" kern="1200">
          <a:solidFill>
            <a:schemeClr val="tx1"/>
          </a:solidFill>
          <a:latin typeface="+mn-lt"/>
          <a:ea typeface="+mn-ea"/>
          <a:cs typeface="+mn-cs"/>
        </a:defRPr>
      </a:lvl7pPr>
      <a:lvl8pPr marL="5131437" indent="-342097" algn="l" defTabSz="1368383" rtl="0" eaLnBrk="1" latinLnBrk="0" hangingPunct="1">
        <a:lnSpc>
          <a:spcPct val="90000"/>
        </a:lnSpc>
        <a:spcBef>
          <a:spcPts val="747"/>
        </a:spcBef>
        <a:buFont typeface="Arial" panose="020B0604020202020204" pitchFamily="34" charset="0"/>
        <a:buChar char="•"/>
        <a:defRPr sz="2694" kern="1200">
          <a:solidFill>
            <a:schemeClr val="tx1"/>
          </a:solidFill>
          <a:latin typeface="+mn-lt"/>
          <a:ea typeface="+mn-ea"/>
          <a:cs typeface="+mn-cs"/>
        </a:defRPr>
      </a:lvl8pPr>
      <a:lvl9pPr marL="5815627" indent="-342097" algn="l" defTabSz="1368383" rtl="0" eaLnBrk="1" latinLnBrk="0" hangingPunct="1">
        <a:lnSpc>
          <a:spcPct val="90000"/>
        </a:lnSpc>
        <a:spcBef>
          <a:spcPts val="747"/>
        </a:spcBef>
        <a:buFont typeface="Arial" panose="020B0604020202020204" pitchFamily="34" charset="0"/>
        <a:buChar char="•"/>
        <a:defRPr sz="269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68383" rtl="0" eaLnBrk="1" latinLnBrk="0" hangingPunct="1">
        <a:defRPr sz="2694" kern="1200">
          <a:solidFill>
            <a:schemeClr val="tx1"/>
          </a:solidFill>
          <a:latin typeface="+mn-lt"/>
          <a:ea typeface="+mn-ea"/>
          <a:cs typeface="+mn-cs"/>
        </a:defRPr>
      </a:lvl1pPr>
      <a:lvl2pPr marL="684191" algn="l" defTabSz="1368383" rtl="0" eaLnBrk="1" latinLnBrk="0" hangingPunct="1">
        <a:defRPr sz="2694" kern="1200">
          <a:solidFill>
            <a:schemeClr val="tx1"/>
          </a:solidFill>
          <a:latin typeface="+mn-lt"/>
          <a:ea typeface="+mn-ea"/>
          <a:cs typeface="+mn-cs"/>
        </a:defRPr>
      </a:lvl2pPr>
      <a:lvl3pPr marL="1368383" algn="l" defTabSz="1368383" rtl="0" eaLnBrk="1" latinLnBrk="0" hangingPunct="1">
        <a:defRPr sz="2694" kern="1200">
          <a:solidFill>
            <a:schemeClr val="tx1"/>
          </a:solidFill>
          <a:latin typeface="+mn-lt"/>
          <a:ea typeface="+mn-ea"/>
          <a:cs typeface="+mn-cs"/>
        </a:defRPr>
      </a:lvl3pPr>
      <a:lvl4pPr marL="2052574" algn="l" defTabSz="1368383" rtl="0" eaLnBrk="1" latinLnBrk="0" hangingPunct="1">
        <a:defRPr sz="2694" kern="1200">
          <a:solidFill>
            <a:schemeClr val="tx1"/>
          </a:solidFill>
          <a:latin typeface="+mn-lt"/>
          <a:ea typeface="+mn-ea"/>
          <a:cs typeface="+mn-cs"/>
        </a:defRPr>
      </a:lvl4pPr>
      <a:lvl5pPr marL="2736765" algn="l" defTabSz="1368383" rtl="0" eaLnBrk="1" latinLnBrk="0" hangingPunct="1">
        <a:defRPr sz="2694" kern="1200">
          <a:solidFill>
            <a:schemeClr val="tx1"/>
          </a:solidFill>
          <a:latin typeface="+mn-lt"/>
          <a:ea typeface="+mn-ea"/>
          <a:cs typeface="+mn-cs"/>
        </a:defRPr>
      </a:lvl5pPr>
      <a:lvl6pPr marL="3420957" algn="l" defTabSz="1368383" rtl="0" eaLnBrk="1" latinLnBrk="0" hangingPunct="1">
        <a:defRPr sz="2694" kern="1200">
          <a:solidFill>
            <a:schemeClr val="tx1"/>
          </a:solidFill>
          <a:latin typeface="+mn-lt"/>
          <a:ea typeface="+mn-ea"/>
          <a:cs typeface="+mn-cs"/>
        </a:defRPr>
      </a:lvl6pPr>
      <a:lvl7pPr marL="4105148" algn="l" defTabSz="1368383" rtl="0" eaLnBrk="1" latinLnBrk="0" hangingPunct="1">
        <a:defRPr sz="2694" kern="1200">
          <a:solidFill>
            <a:schemeClr val="tx1"/>
          </a:solidFill>
          <a:latin typeface="+mn-lt"/>
          <a:ea typeface="+mn-ea"/>
          <a:cs typeface="+mn-cs"/>
        </a:defRPr>
      </a:lvl7pPr>
      <a:lvl8pPr marL="4789342" algn="l" defTabSz="1368383" rtl="0" eaLnBrk="1" latinLnBrk="0" hangingPunct="1">
        <a:defRPr sz="2694" kern="1200">
          <a:solidFill>
            <a:schemeClr val="tx1"/>
          </a:solidFill>
          <a:latin typeface="+mn-lt"/>
          <a:ea typeface="+mn-ea"/>
          <a:cs typeface="+mn-cs"/>
        </a:defRPr>
      </a:lvl8pPr>
      <a:lvl9pPr marL="5473534" algn="l" defTabSz="1368383" rtl="0" eaLnBrk="1" latinLnBrk="0" hangingPunct="1">
        <a:defRPr sz="269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9.png"/><Relationship Id="rId7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openxmlformats.org/officeDocument/2006/relationships/image" Target="../media/image4.png"/><Relationship Id="rId10" Type="http://schemas.openxmlformats.org/officeDocument/2006/relationships/image" Target="../media/image8.png"/><Relationship Id="rId4" Type="http://schemas.openxmlformats.org/officeDocument/2006/relationships/image" Target="../media/image2.png"/><Relationship Id="rId9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extLst>
              <a:ext uri="{FF2B5EF4-FFF2-40B4-BE49-F238E27FC236}">
                <a16:creationId xmlns:a16="http://schemas.microsoft.com/office/drawing/2014/main" id="{2065DF81-1D75-2749-B06C-4021D69196D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256" y="794"/>
            <a:ext cx="13716000" cy="17145000"/>
          </a:xfrm>
          <a:prstGeom prst="rect">
            <a:avLst/>
          </a:prstGeom>
        </p:spPr>
      </p:pic>
      <p:pic>
        <p:nvPicPr>
          <p:cNvPr id="38" name="Imagen 37">
            <a:extLst>
              <a:ext uri="{FF2B5EF4-FFF2-40B4-BE49-F238E27FC236}">
                <a16:creationId xmlns:a16="http://schemas.microsoft.com/office/drawing/2014/main" id="{F915294F-305C-F547-9463-A3A200C8017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256" y="11979390"/>
            <a:ext cx="13716000" cy="4000500"/>
          </a:xfrm>
          <a:prstGeom prst="rect">
            <a:avLst/>
          </a:prstGeom>
        </p:spPr>
      </p:pic>
      <p:pic>
        <p:nvPicPr>
          <p:cNvPr id="17" name="Imagen 16">
            <a:extLst>
              <a:ext uri="{FF2B5EF4-FFF2-40B4-BE49-F238E27FC236}">
                <a16:creationId xmlns:a16="http://schemas.microsoft.com/office/drawing/2014/main" id="{633309CB-A94A-4A4E-8166-FE47CBCE0AF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408" y="1006590"/>
            <a:ext cx="13716000" cy="4000500"/>
          </a:xfrm>
          <a:prstGeom prst="rect">
            <a:avLst/>
          </a:prstGeom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id="{3BD89693-2F2C-2442-B432-7D69A375F34F}"/>
              </a:ext>
            </a:extLst>
          </p:cNvPr>
          <p:cNvSpPr txBox="1"/>
          <p:nvPr/>
        </p:nvSpPr>
        <p:spPr>
          <a:xfrm>
            <a:off x="1269852" y="3946406"/>
            <a:ext cx="6042680" cy="2042097"/>
          </a:xfrm>
          <a:prstGeom prst="rect">
            <a:avLst/>
          </a:prstGeom>
          <a:noFill/>
        </p:spPr>
        <p:txBody>
          <a:bodyPr wrap="none" lIns="0" rtlCol="0">
            <a:spAutoFit/>
          </a:bodyPr>
          <a:lstStyle/>
          <a:p>
            <a:r>
              <a:rPr lang="es-CL" sz="6335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PREMIOS</a:t>
            </a:r>
          </a:p>
          <a:p>
            <a:r>
              <a:rPr lang="es-CL" sz="6335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REGIONALES</a:t>
            </a:r>
          </a:p>
        </p:txBody>
      </p:sp>
      <p:pic>
        <p:nvPicPr>
          <p:cNvPr id="11" name="Imagen 10">
            <a:extLst>
              <a:ext uri="{FF2B5EF4-FFF2-40B4-BE49-F238E27FC236}">
                <a16:creationId xmlns:a16="http://schemas.microsoft.com/office/drawing/2014/main" id="{BD2E02F5-A543-9545-98F8-DCBCE61829C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08438" y="1"/>
            <a:ext cx="4135639" cy="364279"/>
          </a:xfrm>
          <a:prstGeom prst="rect">
            <a:avLst/>
          </a:prstGeom>
        </p:spPr>
      </p:pic>
      <p:pic>
        <p:nvPicPr>
          <p:cNvPr id="13" name="Imagen 12">
            <a:extLst>
              <a:ext uri="{FF2B5EF4-FFF2-40B4-BE49-F238E27FC236}">
                <a16:creationId xmlns:a16="http://schemas.microsoft.com/office/drawing/2014/main" id="{437CC025-A4D0-3E41-B240-A40269547BD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1840" y="16498383"/>
            <a:ext cx="12488834" cy="329739"/>
          </a:xfrm>
          <a:prstGeom prst="rect">
            <a:avLst/>
          </a:prstGeom>
        </p:spPr>
      </p:pic>
      <p:sp>
        <p:nvSpPr>
          <p:cNvPr id="19" name="CuadroTexto 18">
            <a:extLst>
              <a:ext uri="{FF2B5EF4-FFF2-40B4-BE49-F238E27FC236}">
                <a16:creationId xmlns:a16="http://schemas.microsoft.com/office/drawing/2014/main" id="{E22E3A63-4BB8-1748-A662-73552C146F93}"/>
              </a:ext>
            </a:extLst>
          </p:cNvPr>
          <p:cNvSpPr txBox="1"/>
          <p:nvPr/>
        </p:nvSpPr>
        <p:spPr>
          <a:xfrm>
            <a:off x="1139838" y="12474335"/>
            <a:ext cx="7222275" cy="57983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s-CL" sz="3168" dirty="0">
                <a:solidFill>
                  <a:srgbClr val="042F39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Postulaciones hasta el </a:t>
            </a:r>
            <a:r>
              <a:rPr lang="es-CL" sz="3168" b="1" dirty="0">
                <a:solidFill>
                  <a:srgbClr val="042F39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xx</a:t>
            </a:r>
            <a:r>
              <a:rPr lang="es-CL" sz="3168" dirty="0">
                <a:solidFill>
                  <a:srgbClr val="042F39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de </a:t>
            </a:r>
            <a:r>
              <a:rPr lang="es-CL" sz="3168" b="1" dirty="0">
                <a:solidFill>
                  <a:srgbClr val="042F39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xxx</a:t>
            </a:r>
          </a:p>
        </p:txBody>
      </p:sp>
      <p:sp>
        <p:nvSpPr>
          <p:cNvPr id="21" name="CuadroTexto 20">
            <a:extLst>
              <a:ext uri="{FF2B5EF4-FFF2-40B4-BE49-F238E27FC236}">
                <a16:creationId xmlns:a16="http://schemas.microsoft.com/office/drawing/2014/main" id="{B6CE1080-D131-4348-8FF1-C7D20B7CBCC0}"/>
              </a:ext>
            </a:extLst>
          </p:cNvPr>
          <p:cNvSpPr txBox="1"/>
          <p:nvPr/>
        </p:nvSpPr>
        <p:spPr>
          <a:xfrm>
            <a:off x="1269852" y="5993038"/>
            <a:ext cx="6782054" cy="5798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3168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COQUIMBO </a:t>
            </a:r>
            <a:r>
              <a:rPr lang="es-CL" sz="3168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2026</a:t>
            </a:r>
          </a:p>
        </p:txBody>
      </p:sp>
      <p:sp>
        <p:nvSpPr>
          <p:cNvPr id="22" name="CuadroTexto 21">
            <a:extLst>
              <a:ext uri="{FF2B5EF4-FFF2-40B4-BE49-F238E27FC236}">
                <a16:creationId xmlns:a16="http://schemas.microsoft.com/office/drawing/2014/main" id="{24D6EA0E-65EB-BC48-955B-E8800B12E7E6}"/>
              </a:ext>
            </a:extLst>
          </p:cNvPr>
          <p:cNvSpPr txBox="1"/>
          <p:nvPr/>
        </p:nvSpPr>
        <p:spPr>
          <a:xfrm>
            <a:off x="1269852" y="3413454"/>
            <a:ext cx="3538585" cy="575863"/>
          </a:xfrm>
          <a:prstGeom prst="rect">
            <a:avLst/>
          </a:prstGeom>
          <a:solidFill>
            <a:srgbClr val="1B86A7"/>
          </a:solidFill>
          <a:ln w="12700">
            <a:noFill/>
            <a:round/>
          </a:ln>
        </p:spPr>
        <p:txBody>
          <a:bodyPr wrap="square" rtlCol="0">
            <a:spAutoFit/>
          </a:bodyPr>
          <a:lstStyle/>
          <a:p>
            <a:r>
              <a:rPr lang="es-CL" sz="3142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CONVOCATORIA</a:t>
            </a:r>
          </a:p>
        </p:txBody>
      </p:sp>
      <p:sp>
        <p:nvSpPr>
          <p:cNvPr id="23" name="CuadroTexto 22">
            <a:extLst>
              <a:ext uri="{FF2B5EF4-FFF2-40B4-BE49-F238E27FC236}">
                <a16:creationId xmlns:a16="http://schemas.microsoft.com/office/drawing/2014/main" id="{0F459980-BCDF-4143-ADFD-181C59F15F77}"/>
              </a:ext>
            </a:extLst>
          </p:cNvPr>
          <p:cNvSpPr txBox="1"/>
          <p:nvPr/>
        </p:nvSpPr>
        <p:spPr>
          <a:xfrm>
            <a:off x="1139838" y="13171884"/>
            <a:ext cx="6372591" cy="498598"/>
          </a:xfrm>
          <a:prstGeom prst="rect">
            <a:avLst/>
          </a:prstGeom>
          <a:solidFill>
            <a:srgbClr val="1B86A7"/>
          </a:solidFill>
        </p:spPr>
        <p:txBody>
          <a:bodyPr wrap="square" rtlCol="0">
            <a:spAutoFit/>
          </a:bodyPr>
          <a:lstStyle/>
          <a:p>
            <a:r>
              <a:rPr lang="es-CL" sz="264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Más información en </a:t>
            </a:r>
            <a:r>
              <a:rPr lang="es-CL" sz="264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cultura.gob.cl</a:t>
            </a:r>
          </a:p>
        </p:txBody>
      </p:sp>
      <p:grpSp>
        <p:nvGrpSpPr>
          <p:cNvPr id="35" name="Grupo 34">
            <a:extLst>
              <a:ext uri="{FF2B5EF4-FFF2-40B4-BE49-F238E27FC236}">
                <a16:creationId xmlns:a16="http://schemas.microsoft.com/office/drawing/2014/main" id="{4657149C-9E1E-E24E-A416-277EA6C36D28}"/>
              </a:ext>
            </a:extLst>
          </p:cNvPr>
          <p:cNvGrpSpPr/>
          <p:nvPr/>
        </p:nvGrpSpPr>
        <p:grpSpPr>
          <a:xfrm>
            <a:off x="1358408" y="6798889"/>
            <a:ext cx="2995381" cy="365291"/>
            <a:chOff x="3023231" y="4960757"/>
            <a:chExt cx="2706760" cy="330094"/>
          </a:xfrm>
          <a:solidFill>
            <a:srgbClr val="FB6952"/>
          </a:solidFill>
        </p:grpSpPr>
        <p:sp>
          <p:nvSpPr>
            <p:cNvPr id="10" name="Elipse 9">
              <a:extLst>
                <a:ext uri="{FF2B5EF4-FFF2-40B4-BE49-F238E27FC236}">
                  <a16:creationId xmlns:a16="http://schemas.microsoft.com/office/drawing/2014/main" id="{A66F8A3E-8A25-074C-8325-8BA4E2FA97EC}"/>
                </a:ext>
              </a:extLst>
            </p:cNvPr>
            <p:cNvSpPr/>
            <p:nvPr/>
          </p:nvSpPr>
          <p:spPr>
            <a:xfrm>
              <a:off x="3023231" y="4960757"/>
              <a:ext cx="317546" cy="31754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 sz="3142"/>
            </a:p>
          </p:txBody>
        </p:sp>
        <p:sp>
          <p:nvSpPr>
            <p:cNvPr id="28" name="Elipse 27">
              <a:extLst>
                <a:ext uri="{FF2B5EF4-FFF2-40B4-BE49-F238E27FC236}">
                  <a16:creationId xmlns:a16="http://schemas.microsoft.com/office/drawing/2014/main" id="{2D2664DA-A9E5-8A42-B404-2E2234B95BB8}"/>
                </a:ext>
              </a:extLst>
            </p:cNvPr>
            <p:cNvSpPr/>
            <p:nvPr/>
          </p:nvSpPr>
          <p:spPr>
            <a:xfrm>
              <a:off x="3503308" y="4964175"/>
              <a:ext cx="317546" cy="31754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 sz="3142"/>
            </a:p>
          </p:txBody>
        </p:sp>
        <p:sp>
          <p:nvSpPr>
            <p:cNvPr id="31" name="Elipse 30">
              <a:extLst>
                <a:ext uri="{FF2B5EF4-FFF2-40B4-BE49-F238E27FC236}">
                  <a16:creationId xmlns:a16="http://schemas.microsoft.com/office/drawing/2014/main" id="{F50D7FD6-722F-DF49-8906-AA7728B22414}"/>
                </a:ext>
              </a:extLst>
            </p:cNvPr>
            <p:cNvSpPr/>
            <p:nvPr/>
          </p:nvSpPr>
          <p:spPr>
            <a:xfrm>
              <a:off x="3982139" y="4967593"/>
              <a:ext cx="317546" cy="31754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 sz="3142"/>
            </a:p>
          </p:txBody>
        </p:sp>
        <p:sp>
          <p:nvSpPr>
            <p:cNvPr id="32" name="Elipse 31">
              <a:extLst>
                <a:ext uri="{FF2B5EF4-FFF2-40B4-BE49-F238E27FC236}">
                  <a16:creationId xmlns:a16="http://schemas.microsoft.com/office/drawing/2014/main" id="{0679A5FD-F771-0E49-BEE3-865C8BCE2300}"/>
                </a:ext>
              </a:extLst>
            </p:cNvPr>
            <p:cNvSpPr/>
            <p:nvPr/>
          </p:nvSpPr>
          <p:spPr>
            <a:xfrm>
              <a:off x="4459724" y="4967593"/>
              <a:ext cx="317546" cy="31754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 sz="3142"/>
            </a:p>
          </p:txBody>
        </p:sp>
        <p:sp>
          <p:nvSpPr>
            <p:cNvPr id="33" name="Elipse 32">
              <a:extLst>
                <a:ext uri="{FF2B5EF4-FFF2-40B4-BE49-F238E27FC236}">
                  <a16:creationId xmlns:a16="http://schemas.microsoft.com/office/drawing/2014/main" id="{7F87F548-2FF1-4D46-AD20-A08009208EA8}"/>
                </a:ext>
              </a:extLst>
            </p:cNvPr>
            <p:cNvSpPr/>
            <p:nvPr/>
          </p:nvSpPr>
          <p:spPr>
            <a:xfrm>
              <a:off x="4937309" y="4973305"/>
              <a:ext cx="317546" cy="31754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 sz="3142"/>
            </a:p>
          </p:txBody>
        </p:sp>
        <p:sp>
          <p:nvSpPr>
            <p:cNvPr id="34" name="Elipse 33">
              <a:extLst>
                <a:ext uri="{FF2B5EF4-FFF2-40B4-BE49-F238E27FC236}">
                  <a16:creationId xmlns:a16="http://schemas.microsoft.com/office/drawing/2014/main" id="{04BF62F0-DD41-7147-A431-77C98A74B19B}"/>
                </a:ext>
              </a:extLst>
            </p:cNvPr>
            <p:cNvSpPr/>
            <p:nvPr/>
          </p:nvSpPr>
          <p:spPr>
            <a:xfrm>
              <a:off x="5412445" y="4967593"/>
              <a:ext cx="317546" cy="31754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 sz="3142"/>
            </a:p>
          </p:txBody>
        </p:sp>
      </p:grpSp>
      <p:sp>
        <p:nvSpPr>
          <p:cNvPr id="36" name="CuadroTexto 35">
            <a:extLst>
              <a:ext uri="{FF2B5EF4-FFF2-40B4-BE49-F238E27FC236}">
                <a16:creationId xmlns:a16="http://schemas.microsoft.com/office/drawing/2014/main" id="{0BB2C002-7E95-6446-B2E5-9809E585F837}"/>
              </a:ext>
            </a:extLst>
          </p:cNvPr>
          <p:cNvSpPr txBox="1"/>
          <p:nvPr/>
        </p:nvSpPr>
        <p:spPr>
          <a:xfrm>
            <a:off x="1139838" y="7384169"/>
            <a:ext cx="7804239" cy="25295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5279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LOREM IPSUM</a:t>
            </a:r>
          </a:p>
          <a:p>
            <a:r>
              <a:rPr lang="es-CL" sz="5279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DOLOR SIT AMET</a:t>
            </a:r>
            <a:r>
              <a:rPr lang="es-CL" sz="5279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CONSECTETUR DUIS</a:t>
            </a:r>
          </a:p>
        </p:txBody>
      </p:sp>
      <p:sp>
        <p:nvSpPr>
          <p:cNvPr id="37" name="CuadroTexto 36">
            <a:extLst>
              <a:ext uri="{FF2B5EF4-FFF2-40B4-BE49-F238E27FC236}">
                <a16:creationId xmlns:a16="http://schemas.microsoft.com/office/drawing/2014/main" id="{37D992CA-71CB-844B-A286-48BBB09A1862}"/>
              </a:ext>
            </a:extLst>
          </p:cNvPr>
          <p:cNvSpPr txBox="1"/>
          <p:nvPr/>
        </p:nvSpPr>
        <p:spPr>
          <a:xfrm>
            <a:off x="1139838" y="9871833"/>
            <a:ext cx="8280961" cy="13111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264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Lorem ipsum dolor sit amet, consectetuer adipiscing elit, sed diam nonummy nibh euismod tincidunt ut laoreet dolore.</a:t>
            </a:r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FC509752-F9DB-634C-AD23-23B7DB7A2E4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843765" y="1565630"/>
            <a:ext cx="2512404" cy="2495077"/>
          </a:xfrm>
          <a:prstGeom prst="rect">
            <a:avLst/>
          </a:prstGeom>
        </p:spPr>
      </p:pic>
      <p:pic>
        <p:nvPicPr>
          <p:cNvPr id="8" name="Imagen 7">
            <a:extLst>
              <a:ext uri="{FF2B5EF4-FFF2-40B4-BE49-F238E27FC236}">
                <a16:creationId xmlns:a16="http://schemas.microsoft.com/office/drawing/2014/main" id="{8DE15762-072D-FB46-87F7-136CB9BFEB8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811591" y="5141892"/>
            <a:ext cx="2945577" cy="2495077"/>
          </a:xfrm>
          <a:prstGeom prst="rect">
            <a:avLst/>
          </a:prstGeom>
        </p:spPr>
      </p:pic>
      <p:pic>
        <p:nvPicPr>
          <p:cNvPr id="12" name="Imagen 11">
            <a:extLst>
              <a:ext uri="{FF2B5EF4-FFF2-40B4-BE49-F238E27FC236}">
                <a16:creationId xmlns:a16="http://schemas.microsoft.com/office/drawing/2014/main" id="{6EBB14B5-ED53-1342-AF06-3511370C8409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0262091" y="9175246"/>
            <a:ext cx="2495077" cy="2789635"/>
          </a:xfrm>
          <a:prstGeom prst="rect">
            <a:avLst/>
          </a:prstGeom>
        </p:spPr>
      </p:pic>
      <p:pic>
        <p:nvPicPr>
          <p:cNvPr id="15" name="Imagen 14">
            <a:extLst>
              <a:ext uri="{FF2B5EF4-FFF2-40B4-BE49-F238E27FC236}">
                <a16:creationId xmlns:a16="http://schemas.microsoft.com/office/drawing/2014/main" id="{FE40F5EB-80C4-A843-9ED2-7C9FCB2D69B4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861092" y="13054174"/>
            <a:ext cx="2495077" cy="24950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95653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>
            <a:extLst>
              <a:ext uri="{FF2B5EF4-FFF2-40B4-BE49-F238E27FC236}">
                <a16:creationId xmlns:a16="http://schemas.microsoft.com/office/drawing/2014/main" id="{D7781296-8E15-4349-AD7C-9E38563C6E2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256" y="794"/>
            <a:ext cx="13716000" cy="17145000"/>
          </a:xfrm>
          <a:prstGeom prst="rect">
            <a:avLst/>
          </a:prstGeom>
        </p:spPr>
      </p:pic>
      <p:pic>
        <p:nvPicPr>
          <p:cNvPr id="10" name="Imagen 9">
            <a:extLst>
              <a:ext uri="{FF2B5EF4-FFF2-40B4-BE49-F238E27FC236}">
                <a16:creationId xmlns:a16="http://schemas.microsoft.com/office/drawing/2014/main" id="{836CAE10-3A4E-EA43-9102-D2111EBD963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93256" y="7328694"/>
            <a:ext cx="7366000" cy="2489200"/>
          </a:xfrm>
          <a:prstGeom prst="rect">
            <a:avLst/>
          </a:prstGeom>
        </p:spPr>
      </p:pic>
      <p:pic>
        <p:nvPicPr>
          <p:cNvPr id="19" name="Imagen 18">
            <a:extLst>
              <a:ext uri="{FF2B5EF4-FFF2-40B4-BE49-F238E27FC236}">
                <a16:creationId xmlns:a16="http://schemas.microsoft.com/office/drawing/2014/main" id="{75A9CCB6-1515-384E-89BA-28614B7CC2F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256" y="11979390"/>
            <a:ext cx="13716000" cy="4000500"/>
          </a:xfrm>
          <a:prstGeom prst="rect">
            <a:avLst/>
          </a:prstGeom>
        </p:spPr>
      </p:pic>
      <p:pic>
        <p:nvPicPr>
          <p:cNvPr id="23" name="Imagen 22">
            <a:extLst>
              <a:ext uri="{FF2B5EF4-FFF2-40B4-BE49-F238E27FC236}">
                <a16:creationId xmlns:a16="http://schemas.microsoft.com/office/drawing/2014/main" id="{20029B8C-6CF1-B84D-8A41-1F3D0076F09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408" y="1006590"/>
            <a:ext cx="13716000" cy="4000500"/>
          </a:xfrm>
          <a:prstGeom prst="rect">
            <a:avLst/>
          </a:prstGeom>
        </p:spPr>
      </p:pic>
      <p:pic>
        <p:nvPicPr>
          <p:cNvPr id="18" name="Imagen 17">
            <a:extLst>
              <a:ext uri="{FF2B5EF4-FFF2-40B4-BE49-F238E27FC236}">
                <a16:creationId xmlns:a16="http://schemas.microsoft.com/office/drawing/2014/main" id="{4FBCE933-198C-4B46-B07C-7E886359447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1840" y="16498383"/>
            <a:ext cx="12488834" cy="329739"/>
          </a:xfrm>
          <a:prstGeom prst="rect">
            <a:avLst/>
          </a:prstGeom>
        </p:spPr>
      </p:pic>
      <p:pic>
        <p:nvPicPr>
          <p:cNvPr id="20" name="Imagen 19">
            <a:extLst>
              <a:ext uri="{FF2B5EF4-FFF2-40B4-BE49-F238E27FC236}">
                <a16:creationId xmlns:a16="http://schemas.microsoft.com/office/drawing/2014/main" id="{1B469EB9-96AB-6D40-9FED-D61947C05E6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808438" y="1"/>
            <a:ext cx="4135639" cy="364279"/>
          </a:xfrm>
          <a:prstGeom prst="rect">
            <a:avLst/>
          </a:prstGeom>
        </p:spPr>
      </p:pic>
      <p:pic>
        <p:nvPicPr>
          <p:cNvPr id="13" name="Imagen 12">
            <a:extLst>
              <a:ext uri="{FF2B5EF4-FFF2-40B4-BE49-F238E27FC236}">
                <a16:creationId xmlns:a16="http://schemas.microsoft.com/office/drawing/2014/main" id="{786FFCA2-E324-F94E-B47C-413B5496D8F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843765" y="1565630"/>
            <a:ext cx="2512404" cy="2495077"/>
          </a:xfrm>
          <a:prstGeom prst="rect">
            <a:avLst/>
          </a:prstGeom>
        </p:spPr>
      </p:pic>
      <p:pic>
        <p:nvPicPr>
          <p:cNvPr id="14" name="Imagen 13">
            <a:extLst>
              <a:ext uri="{FF2B5EF4-FFF2-40B4-BE49-F238E27FC236}">
                <a16:creationId xmlns:a16="http://schemas.microsoft.com/office/drawing/2014/main" id="{52298216-0FEF-D64B-9FDC-024123D9004D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811591" y="5141892"/>
            <a:ext cx="2945577" cy="2495077"/>
          </a:xfrm>
          <a:prstGeom prst="rect">
            <a:avLst/>
          </a:prstGeom>
        </p:spPr>
      </p:pic>
      <p:pic>
        <p:nvPicPr>
          <p:cNvPr id="15" name="Imagen 14">
            <a:extLst>
              <a:ext uri="{FF2B5EF4-FFF2-40B4-BE49-F238E27FC236}">
                <a16:creationId xmlns:a16="http://schemas.microsoft.com/office/drawing/2014/main" id="{BFB51084-3CFD-4D40-8722-36522BC25ED7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0262091" y="9175246"/>
            <a:ext cx="2495077" cy="2789635"/>
          </a:xfrm>
          <a:prstGeom prst="rect">
            <a:avLst/>
          </a:prstGeom>
        </p:spPr>
      </p:pic>
      <p:pic>
        <p:nvPicPr>
          <p:cNvPr id="16" name="Imagen 15">
            <a:extLst>
              <a:ext uri="{FF2B5EF4-FFF2-40B4-BE49-F238E27FC236}">
                <a16:creationId xmlns:a16="http://schemas.microsoft.com/office/drawing/2014/main" id="{15BC76D7-A772-CB4C-BD85-3AE9D1832CC6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8861092" y="13054174"/>
            <a:ext cx="2495077" cy="24950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4945181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NORTE_CON FOTOGRAFÍA" id="{41DEFA52-D2EB-C048-B99F-EA42616177AE}" vid="{18C09CF5-9293-4F43-9404-F8F36096F6C5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Tema de Office</Template>
  <TotalTime>783</TotalTime>
  <Words>47</Words>
  <Application>Microsoft Macintosh PowerPoint</Application>
  <PresentationFormat>Personalizado</PresentationFormat>
  <Paragraphs>9</Paragraphs>
  <Slides>2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Verdana</vt:lpstr>
      <vt:lpstr>Tema de Office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Omar Luengo</dc:creator>
  <cp:lastModifiedBy>Omar Luengo</cp:lastModifiedBy>
  <cp:revision>41</cp:revision>
  <dcterms:created xsi:type="dcterms:W3CDTF">2024-09-30T18:42:26Z</dcterms:created>
  <dcterms:modified xsi:type="dcterms:W3CDTF">2025-12-16T16:02:35Z</dcterms:modified>
</cp:coreProperties>
</file>